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D0C6"/>
    <a:srgbClr val="0050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92069-A5B5-41E5-B1BF-2CE7A0857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245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61E82-331B-4F9B-8389-E04D12824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245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53B56-3198-4B0D-8B7A-84448DE2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860DD-65D6-4817-B45F-13EC885F0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BEEFC-7580-4FCD-8B1C-5D1B82B7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0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19C1E-9362-4948-8D04-23692A08E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635798-4AB8-4D72-9292-BF1B563A5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F783F-0ABE-4B41-8BC4-8ADF11C68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12CD3-52BC-44F1-B3BD-C6CF224E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6FEFB-0112-4BA2-9835-87E8DACF8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1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8ADE5F-433E-4466-9008-C5729BC77B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2D482-A898-4294-B40D-53C52E36D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A27B6-8F29-432D-8FCC-7E9817553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AB180-3EC1-4505-B505-38FA0517C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DC74D-2F80-4D43-8755-858E0ACFF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5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D84A1-E08C-4A08-8F59-F8B98BB1D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CF8CE-0AFD-4E8F-BA26-E57601E0B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298" y="1834245"/>
            <a:ext cx="982245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5455A-636D-42A3-A8F5-477FAF4DC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5DA8A-5249-4415-89E1-0449ED318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E2B59-10FE-481F-A315-773883FE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2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7CCDE-5FE1-49D9-8145-48FD657B0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833418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66AC3-A648-4CDB-AD62-0D4207AE3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833418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9FF6D-1D4B-4F1D-8DC1-015EFCAB1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307F8-8430-4E90-B4A2-46EABC54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3012E-9812-45BC-8D3F-156D1ECF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2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44287-D88E-419F-B5AC-49B6833E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EE50A-A59F-4DC6-9985-0241ADE5F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C6E7B-752B-40AA-9B79-E7DA642C6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0F727-C333-4294-B8D3-D44690DD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2F87F2-8E21-4E76-B20C-C35EA17C2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8211D-8B15-4660-AF88-7DA73423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5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59D45-3F5A-4B14-B507-5FEE01A5F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CBFCB-FBC0-40E5-81A6-6753570B7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40C7E-4453-4082-9C25-3FDF7E78E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360C66-20FA-40EC-A035-4FD9B3E90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29CABF-7147-4848-B420-F2B468DB8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6EAB30-9940-410B-9094-CAE25EF0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F7D256-A235-48B9-843E-544C5D693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D73823-97EA-47BF-90DD-E19D2ACF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1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19CB4-D516-455D-A7BB-816DB11B9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BD4D28-85CF-46BA-9231-B80195386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15838-5FCF-47EC-9860-495382ED2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38CB2-BD51-40F6-ABD1-752065BD1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1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B57AFD-4BCE-455C-B964-CB63B97C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4EE91-B59E-43A1-8C4A-1D0D9211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FE1E8-774A-4FC1-BD3C-7F25E67EC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3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24FCE-A64C-41CA-A249-2DDF46032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5124-60EC-4865-9981-ADBC79016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DDB5E-D55B-4C5B-A57C-207AE8EA5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785A3-F9DB-4F08-86EC-3AFD9584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5E4829-FB5B-45ED-8807-F06C35E01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B8FAA-A5D2-4FB8-969B-A6E49C4F5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4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A60A3-C40C-4035-B1D8-3FE8E0506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73108D-AE6A-42B9-873A-EA57A09F2A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970FC3-D4B2-4234-9327-BBD5CCB00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0E506-C18C-4EAB-820C-BBA2606B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91F7D-57FE-4B25-9333-8D3FBDD92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94431-3566-45DE-A75E-5D1D02994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8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118F2A-DC91-4CF9-968C-61E81DD3B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609" y="410368"/>
            <a:ext cx="8801559" cy="1325563"/>
          </a:xfrm>
          <a:prstGeom prst="rect">
            <a:avLst/>
          </a:prstGeom>
          <a:solidFill>
            <a:srgbClr val="00508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8EB0E-1C35-44BD-B3EE-1F5E863A7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298" y="183424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498E4-0EF3-4DF3-A7B5-C1149DFE97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73041-0731-4090-9FCE-8CBF4322E32E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39CC4-519B-4197-91BE-4127EB4EE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32F89-9C2A-4452-9D2A-AA70CEDC30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AF124-C83D-4A3A-9808-1CCEDB3E6C6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qr code&#10;&#10;Description automatically generated">
            <a:extLst>
              <a:ext uri="{FF2B5EF4-FFF2-40B4-BE49-F238E27FC236}">
                <a16:creationId xmlns:a16="http://schemas.microsoft.com/office/drawing/2014/main" id="{8EACB724-A7FC-4956-BE1E-13B0C72DB3E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5949430"/>
            <a:ext cx="83820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6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E0D0C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C2F17-C5DA-4A21-94DF-D95B23F509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4B69CA-C5EF-4EFB-89C9-521E6F75CC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23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B</dc:creator>
  <cp:lastModifiedBy>Jennifer B</cp:lastModifiedBy>
  <cp:revision>1</cp:revision>
  <dcterms:created xsi:type="dcterms:W3CDTF">2021-01-22T18:32:02Z</dcterms:created>
  <dcterms:modified xsi:type="dcterms:W3CDTF">2021-01-22T18:32:31Z</dcterms:modified>
</cp:coreProperties>
</file>